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1" d="100"/>
          <a:sy n="71" d="100"/>
        </p:scale>
        <p:origin x="84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9BC82-9137-400C-9434-2348786702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70DAB9-9A07-44DB-A8D8-29FBF26D70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CCA789-B193-4C18-BC9B-8692A23FA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822F8-212A-4EF9-8EA8-2AC23B2099E6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8B134D-8111-4977-814F-49FF24E28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60DD30-5483-405E-9EAB-5346A96C9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E1C3-D847-4ADE-9F19-0EBC93C91D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947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044C2-CA90-40EB-BB2C-F2CD1FA75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1A099F-FA1E-4991-B168-6C71EE3AEC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48382E-21D7-483A-AA7D-51C8D7225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822F8-212A-4EF9-8EA8-2AC23B2099E6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E279D4-8D79-4594-B293-42DACCAA3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C1756D-12FF-4EB5-B78E-385CC94EE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E1C3-D847-4ADE-9F19-0EBC93C91D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1340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9DFE1F-2615-4A12-AEDA-46D1C53407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E16B32-E35E-4BFD-9C96-3B0D6976FF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59F170-87D8-4288-9A3E-C72C4956B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822F8-212A-4EF9-8EA8-2AC23B2099E6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F93A92-E69E-41B7-8228-802A902DD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490276-7351-44CE-AB48-3A9C31E15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E1C3-D847-4ADE-9F19-0EBC93C91D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7641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DEF4B-1164-4103-BFA7-20FE63CE1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ED4283-5E74-49D1-BDF7-AC4865DC37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0F8637-270F-4EE0-AEFB-B2E550C01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822F8-212A-4EF9-8EA8-2AC23B2099E6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31F9FE-9C07-405F-B6D4-115B55F94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37AE1-1E10-48BB-85E4-58C54CD98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E1C3-D847-4ADE-9F19-0EBC93C91D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110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9B98E-5BA3-455A-B038-D1AF32E4D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7B26D7-C165-44FE-AD0F-FE9619DBAB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8379BA-D988-455B-B7DA-B4152129F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822F8-212A-4EF9-8EA8-2AC23B2099E6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FF21D0-028F-40DE-9B94-AAE9D63A2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1EC84C-92D9-43EF-AE39-30A3D278F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E1C3-D847-4ADE-9F19-0EBC93C91D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3719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EF2DA-BAA5-4B96-90F3-BA9446CC9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B2303-5A68-4201-BABD-FBC53A0713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D52417-77F3-4678-9ED8-C7D6AD1C86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58EAB9-2A95-44C9-8523-3606930B7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822F8-212A-4EF9-8EA8-2AC23B2099E6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D549D4-D7C5-4F01-ACB1-888BB3656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03FD2E-2AF1-43AA-8A1B-AE1BBA2A1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E1C3-D847-4ADE-9F19-0EBC93C91D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239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F27DA-5CB7-48C5-9C3E-8D5EF410E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5E508C-FBC2-4828-9DD4-94EFF68FFA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AD9357-84EF-47EC-928B-B9A2F56923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49B9F4-4EAD-47C5-9875-4EB2267A5F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1CE36E-20AC-46A4-9FFB-5FB178BDB8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2B0039-4CBD-40B4-93A8-A10C0B6D7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822F8-212A-4EF9-8EA8-2AC23B2099E6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D6DED7-DBB2-4175-8BE9-0E9F7A4BE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DA80A4-327A-44CA-9198-486616D9B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E1C3-D847-4ADE-9F19-0EBC93C91D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600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0FBA8-AD0A-4904-9FFF-02A6EF616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E4550B-68A0-43DC-AADB-C657A6922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822F8-212A-4EF9-8EA8-2AC23B2099E6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B29DF2-B953-4AD3-A2B0-06A115F5B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06C6D4-4E98-436B-9EA0-1E9F7436B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E1C3-D847-4ADE-9F19-0EBC93C91D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28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11B682-D5FD-446D-A9F7-C65E510EF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822F8-212A-4EF9-8EA8-2AC23B2099E6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7019FD-8F1F-4BB0-ABBA-6D67E6B0B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1005DB-C678-45AA-9C99-EEF165CC3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E1C3-D847-4ADE-9F19-0EBC93C91D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105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65738-BD4C-4587-A2BC-B5B7B6DB8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3D115D-91D0-4EE7-B84E-4046A980AB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5A2977-A635-4134-8263-2FF830A8AC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9FCB54-910E-4FB4-BED3-967A7F5B9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822F8-212A-4EF9-8EA8-2AC23B2099E6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EE7C79-F530-4143-8AED-C46CA8839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F6207A-D510-4213-90BC-BC447D4D2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E1C3-D847-4ADE-9F19-0EBC93C91D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344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B652C-574B-4515-B8F9-1A821BCE6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84F45E-A06B-47A6-A79F-0876AF6C71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356C49-15D3-4255-9AFA-A4A8BDAC1D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D49AC1-A9E5-447C-832B-D9BD6A774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822F8-212A-4EF9-8EA8-2AC23B2099E6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DF0516-EF14-4AD2-9BA1-D3A95DB3F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2A7777-AA3C-4142-8F26-EBC71E195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E1C3-D847-4ADE-9F19-0EBC93C91D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5168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6C83F8-A0DF-4AA1-9541-90C941E01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E8626A-F7D4-4C48-864A-553D571B3A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7888FD-A4E2-4E1B-99B8-CD9DD8D55F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822F8-212A-4EF9-8EA8-2AC23B2099E6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54F70C-4FE9-4B05-88B2-185E319D1F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0D4A56-BD6A-468E-9E95-0F42A55C02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AE1C3-D847-4ADE-9F19-0EBC93C91D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810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Thank you">
            <a:extLst>
              <a:ext uri="{FF2B5EF4-FFF2-40B4-BE49-F238E27FC236}">
                <a16:creationId xmlns:a16="http://schemas.microsoft.com/office/drawing/2014/main" id="{777BC31E-CE88-4DF0-B0B3-2E34CFED55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35" t="20690" b="22758"/>
          <a:stretch/>
        </p:blipFill>
        <p:spPr bwMode="auto">
          <a:xfrm>
            <a:off x="2514600" y="2084294"/>
            <a:ext cx="1256164" cy="1102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9442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 Sim</dc:creator>
  <cp:lastModifiedBy>Charles Sim</cp:lastModifiedBy>
  <cp:revision>1</cp:revision>
  <dcterms:created xsi:type="dcterms:W3CDTF">2019-03-04T07:34:38Z</dcterms:created>
  <dcterms:modified xsi:type="dcterms:W3CDTF">2019-03-04T07:36:37Z</dcterms:modified>
</cp:coreProperties>
</file>